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Arimo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rmorant Garamond Medium Bold" panose="020B0604020202020204" charset="0"/>
      <p:regular r:id="rId26"/>
    </p:embeddedFont>
    <p:embeddedFont>
      <p:font typeface="Open Sans Bold" panose="020B080603050402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1663B-882F-4240-B97E-3911FD701E26}" v="40" dt="2023-04-27T09:20:35.790"/>
    <p1510:client id="{928C59CA-9AE3-4EDB-92DF-F7EE314B8443}" v="2" dt="2023-04-27T08:47:41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ванова Татьяна" userId="55a7d8f5426b877c" providerId="Windows Live" clId="Web-{80B1663B-882F-4240-B97E-3911FD701E26}"/>
    <pc:docChg chg="modSld">
      <pc:chgData name="Иванова Татьяна" userId="55a7d8f5426b877c" providerId="Windows Live" clId="Web-{80B1663B-882F-4240-B97E-3911FD701E26}" dt="2023-04-27T09:20:35.790" v="5" actId="20577"/>
      <pc:docMkLst>
        <pc:docMk/>
      </pc:docMkLst>
      <pc:sldChg chg="modSp">
        <pc:chgData name="Иванова Татьяна" userId="55a7d8f5426b877c" providerId="Windows Live" clId="Web-{80B1663B-882F-4240-B97E-3911FD701E26}" dt="2023-04-27T09:20:35.790" v="5" actId="20577"/>
        <pc:sldMkLst>
          <pc:docMk/>
          <pc:sldMk cId="0" sldId="256"/>
        </pc:sldMkLst>
        <pc:spChg chg="mod">
          <ac:chgData name="Иванова Татьяна" userId="55a7d8f5426b877c" providerId="Windows Live" clId="Web-{80B1663B-882F-4240-B97E-3911FD701E26}" dt="2023-04-27T09:20:35.790" v="5" actId="20577"/>
          <ac:spMkLst>
            <pc:docMk/>
            <pc:sldMk cId="0" sldId="256"/>
            <ac:spMk id="3" creationId="{00000000-0000-0000-0000-000000000000}"/>
          </ac:spMkLst>
        </pc:spChg>
      </pc:sldChg>
    </pc:docChg>
  </pc:docChgLst>
  <pc:docChgLst>
    <pc:chgData name="Иванова Татьяна" userId="55a7d8f5426b877c" providerId="Windows Live" clId="Web-{928C59CA-9AE3-4EDB-92DF-F7EE314B8443}"/>
    <pc:docChg chg="modSld">
      <pc:chgData name="Иванова Татьяна" userId="55a7d8f5426b877c" providerId="Windows Live" clId="Web-{928C59CA-9AE3-4EDB-92DF-F7EE314B8443}" dt="2023-04-27T08:47:41.484" v="1" actId="14100"/>
      <pc:docMkLst>
        <pc:docMk/>
      </pc:docMkLst>
      <pc:sldChg chg="modSp">
        <pc:chgData name="Иванова Татьяна" userId="55a7d8f5426b877c" providerId="Windows Live" clId="Web-{928C59CA-9AE3-4EDB-92DF-F7EE314B8443}" dt="2023-04-27T08:47:41.484" v="1" actId="14100"/>
        <pc:sldMkLst>
          <pc:docMk/>
          <pc:sldMk cId="0" sldId="256"/>
        </pc:sldMkLst>
        <pc:spChg chg="mod">
          <ac:chgData name="Иванова Татьяна" userId="55a7d8f5426b877c" providerId="Windows Live" clId="Web-{928C59CA-9AE3-4EDB-92DF-F7EE314B8443}" dt="2023-04-27T08:47:41.484" v="1" actId="14100"/>
          <ac:spMkLst>
            <pc:docMk/>
            <pc:sldMk cId="0" sldId="256"/>
            <ac:spMk id="3" creationId="{00000000-0000-0000-0000-000000000000}"/>
          </ac:spMkLst>
        </pc:spChg>
      </pc:sldChg>
    </pc:docChg>
  </pc:docChgLst>
  <pc:docChgLst>
    <pc:chgData clId="Web-{80B1663B-882F-4240-B97E-3911FD701E26}"/>
    <pc:docChg chg="modSld">
      <pc:chgData name="" userId="" providerId="" clId="Web-{80B1663B-882F-4240-B97E-3911FD701E26}" dt="2023-04-27T09:19:48.413" v="13" actId="20577"/>
      <pc:docMkLst>
        <pc:docMk/>
      </pc:docMkLst>
      <pc:sldChg chg="modSp">
        <pc:chgData name="" userId="" providerId="" clId="Web-{80B1663B-882F-4240-B97E-3911FD701E26}" dt="2023-04-27T09:19:48.413" v="13" actId="20577"/>
        <pc:sldMkLst>
          <pc:docMk/>
          <pc:sldMk cId="0" sldId="256"/>
        </pc:sldMkLst>
        <pc:spChg chg="mod">
          <ac:chgData name="" userId="" providerId="" clId="Web-{80B1663B-882F-4240-B97E-3911FD701E26}" dt="2023-04-27T09:19:48.413" v="13" actId="20577"/>
          <ac:spMkLst>
            <pc:docMk/>
            <pc:sldMk cId="0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ru.wikipedia.org/wiki/%D0%91%D0%B0%D0%BA%D1%8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/index.php?title=%D0%9F%D0%B5%D1%80%D0%B2%D1%8B%D0%B9_%D0%B2%D1%81%D0%B5%D1%81%D0%BE%D1%8E%D0%B7%D0%BD%D1%8B%D0%B9_%D1%82%D1%8E%D1%80%D0%BA%D0%BE%D0%BB%D0%BE%D0%B3%D0%B8%D1%87%D0%B5%D1%81%D0%BA%D0%B8%D0%B9_%D1%81%D1%8A%D0%B5%D0%B7%D0%B4&amp;action=edit&amp;redlink=1" TargetMode="External"/><Relationship Id="rId5" Type="http://schemas.openxmlformats.org/officeDocument/2006/relationships/hyperlink" Target="https://ru.wikipedia.org/wiki/1926_%D0%B3%D0%BE%D0%B4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3" b="102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02235" y="2079433"/>
            <a:ext cx="15163888" cy="6058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60"/>
              </a:lnSpc>
            </a:pPr>
            <a:r>
              <a:rPr lang="en-US" sz="11400" spc="513" dirty="0">
                <a:solidFill>
                  <a:srgbClr val="FFFFFF"/>
                </a:solidFill>
                <a:latin typeface="Cormorant Garamond Medium Bold"/>
              </a:rPr>
              <a:t>27 </a:t>
            </a:r>
            <a:r>
              <a:rPr lang="en-US" sz="11400" spc="513" dirty="0" err="1">
                <a:solidFill>
                  <a:srgbClr val="FFFFFF"/>
                </a:solidFill>
                <a:latin typeface="Cormorant Garamond Medium Bold"/>
              </a:rPr>
              <a:t>апреля</a:t>
            </a:r>
            <a:r>
              <a:rPr lang="en-US" sz="11400" spc="513" dirty="0">
                <a:solidFill>
                  <a:srgbClr val="FFFFFF"/>
                </a:solidFill>
                <a:latin typeface="Cormorant Garamond Medium Bold"/>
              </a:rPr>
              <a:t> </a:t>
            </a:r>
          </a:p>
          <a:p>
            <a:pPr algn="ctr">
              <a:lnSpc>
                <a:spcPts val="15960"/>
              </a:lnSpc>
            </a:pPr>
            <a:r>
              <a:rPr lang="en-US" sz="11400" spc="513" dirty="0" err="1">
                <a:solidFill>
                  <a:srgbClr val="FFFFFF"/>
                </a:solidFill>
                <a:latin typeface="Cormorant Garamond Medium Bold"/>
              </a:rPr>
              <a:t>День</a:t>
            </a:r>
            <a:r>
              <a:rPr lang="en-US" sz="11400" spc="513" dirty="0">
                <a:solidFill>
                  <a:srgbClr val="FFFFFF"/>
                </a:solidFill>
                <a:latin typeface="Cormorant Garamond Medium Bold"/>
              </a:rPr>
              <a:t> </a:t>
            </a:r>
            <a:r>
              <a:rPr lang="en-US" sz="11400" spc="513" dirty="0" err="1">
                <a:solidFill>
                  <a:srgbClr val="FFFFFF"/>
                </a:solidFill>
                <a:latin typeface="Cormorant Garamond Medium Bold"/>
              </a:rPr>
              <a:t>Республики</a:t>
            </a:r>
          </a:p>
          <a:p>
            <a:pPr algn="ctr">
              <a:lnSpc>
                <a:spcPts val="15960"/>
              </a:lnSpc>
            </a:pPr>
            <a:r>
              <a:rPr lang="en-US" sz="11400" spc="513" dirty="0">
                <a:solidFill>
                  <a:srgbClr val="FFFFFF"/>
                </a:solidFill>
                <a:latin typeface="Cormorant Garamond Medium Bold"/>
              </a:rPr>
              <a:t> </a:t>
            </a:r>
            <a:r>
              <a:rPr lang="en-US" sz="11400" spc="513" dirty="0" err="1">
                <a:solidFill>
                  <a:srgbClr val="FFFFFF"/>
                </a:solidFill>
                <a:latin typeface="Cormorant Garamond Medium Bold"/>
              </a:rPr>
              <a:t>Саха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3" b="102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>
            <a:fillRect/>
          </a:stretch>
        </p:blipFill>
        <p:spPr>
          <a:xfrm>
            <a:off x="8239812" y="1028700"/>
            <a:ext cx="82296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159251"/>
            <a:ext cx="5951097" cy="59684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55621" y="1313497"/>
            <a:ext cx="7197982" cy="756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Arimo"/>
              </a:rPr>
              <a:t>Герб Якутии представляет собой круг, в центре которого помещено изображение древнего всадника со знаменем (взятое с наскальных рисунков с реки Лены) на фоне солнечного диска - щита, обрамленного традиционным национальным орнаментом в виде семи ромбических кристаллообразных фигур. Солнце серебристого цвета, всадник - темно-красного, обрамление - темно-голубого, орнамент - белого.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3" b="102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>
            <a:fillRect/>
          </a:stretch>
        </p:blipFill>
        <p:spPr>
          <a:xfrm>
            <a:off x="8239812" y="1028700"/>
            <a:ext cx="82296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159251"/>
            <a:ext cx="5951097" cy="59684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55621" y="2185035"/>
            <a:ext cx="7197982" cy="582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Arimo"/>
              </a:rPr>
              <a:t>Центральная эмблема герба — древний всадник со знаменем. Это одна из фигур наскальных рисунков (писаниц), найденных у деревни Шишкино, выше г. Верхноленска, участниками Великой северной экспедиции Российской академии наук в 1745 году. На писаницах изображены скотоводы курумчинцы — предки якутов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0" b="102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08548" y="1919865"/>
            <a:ext cx="9670904" cy="64472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3" b="102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>
            <a:fillRect/>
          </a:stretch>
        </p:blipFill>
        <p:spPr>
          <a:xfrm>
            <a:off x="8239812" y="1028700"/>
            <a:ext cx="8229600" cy="82296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2319186"/>
            <a:ext cx="5922141" cy="5648628"/>
            <a:chOff x="0" y="0"/>
            <a:chExt cx="6324600" cy="6032500"/>
          </a:xfrm>
        </p:grpSpPr>
        <p:sp>
          <p:nvSpPr>
            <p:cNvPr id="5" name="Freeform 5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l="-21391" r="-2139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755621" y="1198008"/>
            <a:ext cx="7197982" cy="761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Arimo"/>
              </a:rPr>
              <a:t>Голубой цвет — символ ясного, мирного северного неба, надежды и свободы. Белая полоса говорит о суровой красоте северного края, экстремальных условиях жизнедеятельности людей, чистоте их нравов и помыслов. Зеленая свидетельствует о коротком ярком лете, цвете таежных просторов, возрождении, дружбе и братстве. Зеленый цвет олицетворяет также тюркское происхождение народа саха. Красный — не только символ жизненных сил, но и красоты, верности родной земле, прогресса. Белое солнце занимает большое место в якутской мифологии. Саха считают себя "детьми белого солнца".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830" b="2348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59173" y="1906041"/>
            <a:ext cx="6474945" cy="6474919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90000"/>
          </a:blip>
          <a:srcRect b="31051"/>
          <a:stretch>
            <a:fillRect/>
          </a:stretch>
        </p:blipFill>
        <p:spPr>
          <a:xfrm>
            <a:off x="8880450" y="2306393"/>
            <a:ext cx="8229600" cy="56742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0" y="3096260"/>
            <a:ext cx="7702501" cy="399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Arimo"/>
              </a:rPr>
              <a:t>Исидор Никифорович Барахов родился 12 февраля 1898 года в Харбалахском наслеге Верхневилюйского улуса Якутской области в семье состоятельного крестьянина.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56" r="3973" b="247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>
            <a:fillRect/>
          </a:stretch>
        </p:blipFill>
        <p:spPr>
          <a:xfrm>
            <a:off x="8239812" y="1028700"/>
            <a:ext cx="82296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734131"/>
            <a:ext cx="6381049" cy="68187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61408" y="1206398"/>
            <a:ext cx="7608288" cy="788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rimo"/>
              </a:rPr>
              <a:t>В 1918 году поступил в Верхневилюйскую начальную школу и учился у известного учителя Василия Григорьевича Монастырева.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rimo"/>
              </a:rPr>
              <a:t>В 1910 году поступил в Вилюйское училище.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rimo"/>
              </a:rPr>
              <a:t>Осенью 1915 года поступил в Якутскую учительскую семинарию. Здесь он подружился с Максимом Аммосовым и Платоном Ойунским.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44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>
            <a:fillRect/>
          </a:stretch>
        </p:blipFill>
        <p:spPr>
          <a:xfrm>
            <a:off x="8731233" y="1028700"/>
            <a:ext cx="822960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5279" r="23900"/>
          <a:stretch>
            <a:fillRect/>
          </a:stretch>
        </p:blipFill>
        <p:spPr>
          <a:xfrm>
            <a:off x="1749450" y="1948273"/>
            <a:ext cx="4714251" cy="63904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844937" y="1557544"/>
            <a:ext cx="8115895" cy="780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В начале июня 1918 года И. Н. Барахов работал управляющими делами канцелярии исполкома Совета рабочих депутатов.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В марте 1921 года участвует в X съезде компартии в качестве единственного представителя Якутии, имеющего право голосования.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3399">
                <a:solidFill>
                  <a:srgbClr val="000000"/>
                </a:solidFill>
                <a:latin typeface="Arimo"/>
                <a:hlinkClick r:id="rId5" tooltip="https://ru.wikipedia.org/wiki/1926_%D0%B3%D0%BE%D0%B4"/>
              </a:rPr>
              <a:t>1926 году</a:t>
            </a:r>
            <a:r>
              <a:rPr lang="en-US" sz="3399">
                <a:solidFill>
                  <a:srgbClr val="000000"/>
                </a:solidFill>
                <a:latin typeface="Arimo"/>
              </a:rPr>
              <a:t> возглавлял якутскую делегацию на </a:t>
            </a:r>
            <a:r>
              <a:rPr lang="en-US" sz="3399">
                <a:solidFill>
                  <a:srgbClr val="000000"/>
                </a:solidFill>
                <a:latin typeface="Arimo"/>
                <a:hlinkClick r:id="rId6" tooltip="https://ru.wikipedia.org/w/index.php?title=%D0%9F%D0%B5%D1%80%D0%B2%D1%8B%D0%B9_%D0%B2%D1%81%D0%B5%D1%81%D0%BE%D1%8E%D0%B7%D0%BD%D1%8B%D0%B9_%D1%82%D1%8E%D1%80%D0%BA%D0%BE%D0%BB%D0%BE%D0%B3%D0%B8%D1%87%D0%B5%D1%81%D0%BA%D0%B8%D0%B9_%D1%81%D1%8A%D0%B5%D0%B7%D0%B4&amp;action=edit&amp;redlink=1"/>
              </a:rPr>
              <a:t>Первом всесоюзном тюркологическом съезде</a:t>
            </a:r>
            <a:r>
              <a:rPr lang="en-US" sz="3399">
                <a:solidFill>
                  <a:srgbClr val="000000"/>
                </a:solidFill>
                <a:latin typeface="Arimo"/>
              </a:rPr>
              <a:t>, проходившем в </a:t>
            </a:r>
            <a:r>
              <a:rPr lang="en-US" sz="3399">
                <a:solidFill>
                  <a:srgbClr val="000000"/>
                </a:solidFill>
                <a:latin typeface="Arimo"/>
                <a:hlinkClick r:id="rId7" tooltip="https://ru.wikipedia.org/wiki/%D0%91%D0%B0%D0%BA%D1%83"/>
              </a:rPr>
              <a:t>Баку</a:t>
            </a:r>
            <a:r>
              <a:rPr lang="en-US" sz="3399">
                <a:solidFill>
                  <a:srgbClr val="000000"/>
                </a:solidFill>
                <a:latin typeface="Arimo"/>
              </a:rPr>
              <a:t>. 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56" r="3973" b="247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b="61704"/>
          <a:stretch>
            <a:fillRect/>
          </a:stretch>
        </p:blipFill>
        <p:spPr>
          <a:xfrm>
            <a:off x="9534490" y="3567705"/>
            <a:ext cx="8229600" cy="31515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3954" y="1213477"/>
            <a:ext cx="7860046" cy="78600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845146" y="4109402"/>
            <a:ext cx="7608288" cy="197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rimo"/>
              </a:rPr>
              <a:t>27 апреля 2014 году в городе Якутске открыли памятник 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rimo"/>
              </a:rPr>
              <a:t>Исидору Никифоровичу Барахову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27335" cy="128882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t="40966" b="19822"/>
          <a:stretch>
            <a:fillRect/>
          </a:stretch>
        </p:blipFill>
        <p:spPr>
          <a:xfrm>
            <a:off x="2326389" y="2470199"/>
            <a:ext cx="13635223" cy="53466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96056" y="4633277"/>
            <a:ext cx="1363522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mo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0" b="102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 l="30850" r="20566" b="72243"/>
          <a:stretch>
            <a:fillRect/>
          </a:stretch>
        </p:blipFill>
        <p:spPr>
          <a:xfrm>
            <a:off x="5188851" y="3325765"/>
            <a:ext cx="12300319" cy="49689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18721" y="3451860"/>
            <a:ext cx="11840579" cy="467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rimo"/>
              </a:rPr>
              <a:t>27 апреля является особой датой в истории Якутии. В этот день в республике отмечают сразу два знаковых события, день образования Якутской Автономной Советской Социалистической республики и день принятия Конституции Республики Саха (Якутия).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7000"/>
          </a:blip>
          <a:srcRect t="10088" b="103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>
            <a:fillRect/>
          </a:stretch>
        </p:blipFill>
        <p:spPr>
          <a:xfrm>
            <a:off x="9029700" y="1028700"/>
            <a:ext cx="8229600" cy="82296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23761" y="587395"/>
            <a:ext cx="3772128" cy="377211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395890" y="2978974"/>
            <a:ext cx="3657462" cy="365744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82046" y="5544471"/>
            <a:ext cx="3713844" cy="371382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828738" y="1500505"/>
            <a:ext cx="6631524" cy="72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mo Bold"/>
              </a:rPr>
              <a:t>27 апреля 1922 г. Президиумом Всероссийского Центрального Исполнительного Комитета (ВЦИК) принято постановление "Об Автономной Якутской Социалистической Советской Республике" как федеративной части РСФСР с административным центром в городе Якутске.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7000"/>
          </a:blip>
          <a:srcRect t="10088" b="103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b="37022"/>
          <a:stretch>
            <a:fillRect/>
          </a:stretch>
        </p:blipFill>
        <p:spPr>
          <a:xfrm>
            <a:off x="5484074" y="5414524"/>
            <a:ext cx="7319852" cy="4609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614" r="7918"/>
          <a:stretch>
            <a:fillRect/>
          </a:stretch>
        </p:blipFill>
        <p:spPr>
          <a:xfrm>
            <a:off x="1389075" y="1028700"/>
            <a:ext cx="4776862" cy="38616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59762" y="803875"/>
            <a:ext cx="3792771" cy="38038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54216" y="521268"/>
            <a:ext cx="3179568" cy="43690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28238" y="5576646"/>
            <a:ext cx="6631524" cy="419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mo Bold"/>
              </a:rPr>
              <a:t>27 апреля 1992 года в силу вступила Конституция Республики Саха (Якутия), принятая Верховным Советом республики. В этот же день 27 апреля объявили Днем Республики.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7000"/>
          </a:blip>
          <a:srcRect t="10088" b="103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t="5971" b="22563"/>
          <a:stretch>
            <a:fillRect/>
          </a:stretch>
        </p:blipFill>
        <p:spPr>
          <a:xfrm>
            <a:off x="9144000" y="2202867"/>
            <a:ext cx="8229600" cy="588126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14807" y="5143500"/>
            <a:ext cx="4243194" cy="424317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854550" y="2573431"/>
            <a:ext cx="4125645" cy="412562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14807" y="503568"/>
            <a:ext cx="4139743" cy="4139726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943038" y="2700655"/>
            <a:ext cx="6631524" cy="479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mo Bold"/>
              </a:rPr>
              <a:t>Фундаментальный вклад в развитие региона внесли выдающиеся политические деятели Якутии, так называемые "сыны" республики Максим Аммосов, Платон Ойунский и Исидор Барахов.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7000"/>
          </a:blip>
          <a:srcRect t="10088" b="103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l="4838" r="4838" b="7102"/>
          <a:stretch>
            <a:fillRect/>
          </a:stretch>
        </p:blipFill>
        <p:spPr>
          <a:xfrm>
            <a:off x="9504375" y="1028700"/>
            <a:ext cx="8229600" cy="846417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04511" y="1028700"/>
            <a:ext cx="6855683" cy="685565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303413" y="1617790"/>
            <a:ext cx="6631524" cy="72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mo Bold"/>
              </a:rPr>
              <a:t>Первым руководителем республики стал Платон Слепцов-Ойунский. В июне 1922 г. назначен Председателем Центрального исполнительного комитета и Совета народных комиссаров (СНК) ЯАССР, а в январе 1923 г. – председателем Центрального Исполнительного Комитета Якутской АССР.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90000"/>
          </a:blip>
          <a:srcRect l="1450" t="79908" r="1386" b="7102"/>
          <a:stretch>
            <a:fillRect/>
          </a:stretch>
        </p:blipFill>
        <p:spPr>
          <a:xfrm>
            <a:off x="492323" y="8226330"/>
            <a:ext cx="8852743" cy="11834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215" y="8423721"/>
            <a:ext cx="8640961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"/>
              </a:rPr>
              <a:t>Платон Алексеевич ОЙУНСКИЙ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7000"/>
          </a:blip>
          <a:srcRect t="10088" b="103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l="4838" r="4838" b="7102"/>
          <a:stretch>
            <a:fillRect/>
          </a:stretch>
        </p:blipFill>
        <p:spPr>
          <a:xfrm>
            <a:off x="9504375" y="1028700"/>
            <a:ext cx="8229600" cy="846417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04511" y="1028700"/>
            <a:ext cx="6855683" cy="685565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103594" y="1427925"/>
            <a:ext cx="7155706" cy="77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 Bold"/>
              </a:rPr>
              <a:t>Назначен Председателем Совета народных комиссаров (СНК) ЯАССР в январе 1923 г.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Arimo Bold"/>
              </a:rPr>
              <a:t>Избирался членом ЦИК ЯАССР I-V созывов, членом ЦИК СССР (1924-1929), являлся членом Якутского обкома партии (1922-1928), делегатом X, ХII, ХV съездов партии, III Сибирской партийной конференции (февраль 1921 г.). И.Н. Барахов в 1938 г. необоснованно репрессирован. 3 февраля 1938 г. был арестован в Москве на работе по делу «антисоветской националистической организации».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90000"/>
          </a:blip>
          <a:srcRect t="79946" r="3484" b="7140"/>
          <a:stretch>
            <a:fillRect/>
          </a:stretch>
        </p:blipFill>
        <p:spPr>
          <a:xfrm>
            <a:off x="309573" y="8226330"/>
            <a:ext cx="8845068" cy="11834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1303" y="8423721"/>
            <a:ext cx="8746182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"/>
              </a:rPr>
              <a:t>Исидор Никифорович БАРАХОВ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7000"/>
          </a:blip>
          <a:srcRect t="10088" b="103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rcRect l="4838" r="4838" b="7102"/>
          <a:stretch>
            <a:fillRect/>
          </a:stretch>
        </p:blipFill>
        <p:spPr>
          <a:xfrm>
            <a:off x="9504375" y="1028700"/>
            <a:ext cx="8229600" cy="846417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04511" y="1028700"/>
            <a:ext cx="6855683" cy="685565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103594" y="1373315"/>
            <a:ext cx="7155706" cy="77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 Bold"/>
              </a:rPr>
              <a:t>Председатель СНК ЯАССР в июне 1925 г.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 Bold"/>
              </a:rPr>
              <a:t>Советский государственный и партийный деятель, активный участник борьбы за установление Советской власти в Сибири.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mo Bold"/>
              </a:rPr>
              <a:t>Вместе с Платоном Ойунским и Исидором Бараховым сыграл решающую роль в образовании Якутской АССР в апреле 1922 года. Председатель СНК ЯАССР (июнь 1925 – август 1928). 22 марта он был избран первым секретарем Киргизского областного комитета ВКП(б).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0000"/>
              </a:solidFill>
              <a:latin typeface="Arimo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90000"/>
          </a:blip>
          <a:srcRect l="4838" t="79908" r="4838" b="7102"/>
          <a:stretch>
            <a:fillRect/>
          </a:stretch>
        </p:blipFill>
        <p:spPr>
          <a:xfrm>
            <a:off x="800993" y="8226330"/>
            <a:ext cx="8229600" cy="11834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3326" y="8423721"/>
            <a:ext cx="7570738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Open Sans Bold"/>
              </a:rPr>
              <a:t>Максим Кирович Аммосов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20" b="102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51367" y="1740947"/>
            <a:ext cx="6785267" cy="68051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апреля 1922 г. Президиумом Всероссийского Центрального Исполнительного Комитета (ВЦИК) принято постановление "Об Автономной Якутской Социалистической Советской Республике" как федеративной части РСФСР с административным центром в городе Якутске.</dc:title>
  <cp:revision>10</cp:revision>
  <dcterms:created xsi:type="dcterms:W3CDTF">2006-08-16T00:00:00Z</dcterms:created>
  <dcterms:modified xsi:type="dcterms:W3CDTF">2023-04-27T09:20:41Z</dcterms:modified>
  <dc:identifier>DAE8a4t20Ps</dc:identifier>
</cp:coreProperties>
</file>